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7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6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44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92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00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9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27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3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37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43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55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7030A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29F2-A94D-4068-9FD1-F63E16F98943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5E13-98E4-4D26-8CC9-F9786E014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53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dirty="0" smtClean="0"/>
              <a:t>Ley 26485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227910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“Ley de protección integral para prevenir, sancionar y erradicar la violencia contra las mujeres en los ámbitos en que desarrollen sus relaciones interpersonales”</a:t>
            </a:r>
          </a:p>
        </p:txBody>
      </p:sp>
      <p:pic>
        <p:nvPicPr>
          <p:cNvPr id="4" name="3 Imagen" descr="logo nuevo en pai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714500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3761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Nos cuidamos entre todos.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3735858" cy="373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23528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/>
              <a:t>Equipo de Género y DDHH</a:t>
            </a:r>
          </a:p>
          <a:p>
            <a:pPr algn="l"/>
            <a:r>
              <a:rPr lang="es-ES" sz="2800" dirty="0" smtClean="0"/>
              <a:t>I.S.F.D.”</a:t>
            </a:r>
            <a:r>
              <a:rPr lang="es-ES" sz="2800" dirty="0" err="1" smtClean="0"/>
              <a:t>Dr</a:t>
            </a:r>
            <a:r>
              <a:rPr lang="es-ES" sz="2800" dirty="0" smtClean="0"/>
              <a:t>. Luis </a:t>
            </a:r>
            <a:r>
              <a:rPr lang="es-ES" sz="2800" dirty="0" err="1" smtClean="0"/>
              <a:t>Arienti</a:t>
            </a:r>
            <a:r>
              <a:rPr lang="es-ES" sz="2800" dirty="0" smtClean="0"/>
              <a:t>” - Federal - Entre Ríos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0764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Los tipos de violencia contra las mujeres quedan detallados en su artículo 5 y comprenden:</a:t>
            </a:r>
            <a:br>
              <a:rPr lang="es-ES" dirty="0"/>
            </a:br>
            <a:endParaRPr lang="es-ES" dirty="0"/>
          </a:p>
        </p:txBody>
      </p:sp>
      <p:pic>
        <p:nvPicPr>
          <p:cNvPr id="1026" name="Picture 2" descr="25 de noviembre: Día Internacional contra la Violencia de Género • I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115175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3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r>
              <a:rPr lang="es-ES" b="1" cap="all" dirty="0"/>
              <a:t>FÍSICA: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La que se emplea contra el cuerpo de la mujer produciendo dolor, daño o riesgo de producirlo y cualquier otra forma de maltrato o agresión que afecte su integridad física. </a:t>
            </a:r>
          </a:p>
          <a:p>
            <a:pPr marL="0" indent="0">
              <a:buNone/>
            </a:pPr>
            <a:r>
              <a:rPr lang="es-ES" b="1" dirty="0"/>
              <a:t> </a:t>
            </a:r>
          </a:p>
          <a:p>
            <a:r>
              <a:rPr lang="es-ES" b="1" cap="all" dirty="0"/>
              <a:t>PSICOLÓGICA: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La que causa daño emocional y disminución de la autoestima o perjudica y perturba el pleno desarrollo personal o que busca degradar o controlar sus acciones, comportamientos, creencias y decisiones, mediante amenaza, acoso, hostigamiento, restricción, humillación, deshonra, descrédito, manipulación o aislamiento. Incluye también la </a:t>
            </a:r>
            <a:r>
              <a:rPr lang="es-ES" b="1" dirty="0" err="1"/>
              <a:t>culpabilización</a:t>
            </a:r>
            <a:r>
              <a:rPr lang="es-ES" b="1" dirty="0"/>
              <a:t>, vigilancia constante, exigencia de obediencia o sumisión, coerción verbal, persecución, insulto, indiferencia, abandono, celos excesivos, chantaje, ridiculización, explotación y limitación del derecho de circulación o cualquier otro medio que cause perjuicio a su salud psicológica y a la autodeterminación.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661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408712"/>
          </a:xfrm>
        </p:spPr>
        <p:txBody>
          <a:bodyPr>
            <a:normAutofit fontScale="70000" lnSpcReduction="20000"/>
          </a:bodyPr>
          <a:lstStyle/>
          <a:p>
            <a:r>
              <a:rPr lang="es-ES" b="1" cap="all" dirty="0"/>
              <a:t>SEXUAL: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Cualquier acción que implique la vulneración en todas sus formas, con o sin acceso genital, del derecho de la mujer de decidir voluntariamente acerca de su vida sexual o reproductiva a través de amenazas, coerción, uso de la fuerza o intimidación, incluyendo la violación dentro del matrimonio o de otras relaciones vinculares o de parentesco, exista o no convivencia, así como la prostitución forzada, explotación, esclavitud, acoso, abuso sexual y trata de mujeres. </a:t>
            </a:r>
          </a:p>
          <a:p>
            <a:pPr marL="0" indent="0">
              <a:buNone/>
            </a:pPr>
            <a:r>
              <a:rPr lang="es-ES" b="1" dirty="0"/>
              <a:t> </a:t>
            </a:r>
          </a:p>
          <a:p>
            <a:r>
              <a:rPr lang="es-ES" b="1" cap="all" dirty="0"/>
              <a:t>ECONÓMICA Y PATRIMONIAL: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La que se dirige a ocasionar un menoscabo en los recursos económicos o patrimoniales de la mujer, a través de la perturbación de la posesión, tenencia o propiedad de sus bienes, pérdida, sustracción, destrucción, retención o distracción indebida de objetos, instrumentos de trabajo, documentos personales, bienes, valores y derechos patrimoniales; el insuficiente aporte económico –cuando se cuenta con el- para satisfacer las necesidades básicas para una vida digna. Algunos ejemplos: “¡¿cómo no te </a:t>
            </a:r>
            <a:r>
              <a:rPr lang="es-ES" b="1" dirty="0" err="1"/>
              <a:t>arreglás</a:t>
            </a:r>
            <a:r>
              <a:rPr lang="es-ES" b="1" dirty="0"/>
              <a:t> con 10 pesos por día?!”; incluye el control de los ingresos de la mujer cuando trabaja; recibir un salario menor por igual tarea, dentro de un mismo lugar de trabajo.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161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s-ES" b="1" cap="all" dirty="0"/>
              <a:t>SIMBÓLICA: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La que a través de patrones estereotipados, mensajes, valores, íconos o signos transmita y reproduzca dominación, desigualdad y discriminación en las relaciones sociales, naturalizando la subordinación de la mujer en la sociedad. Algunos ejemplos: “no puede ingresar a la fábrica, es un trabajo para hombres”;” a trabajar no vas, ni lo pienses, vos </a:t>
            </a:r>
            <a:r>
              <a:rPr lang="es-ES" b="1" dirty="0" err="1"/>
              <a:t>tenés</a:t>
            </a:r>
            <a:r>
              <a:rPr lang="es-ES" b="1" dirty="0"/>
              <a:t> que ocuparte de los chicos..”; ”¡¿cómo que está embarazada?! ¿vos, que </a:t>
            </a:r>
            <a:r>
              <a:rPr lang="es-ES" b="1" dirty="0" err="1"/>
              <a:t>sos</a:t>
            </a:r>
            <a:r>
              <a:rPr lang="es-ES" b="1" dirty="0"/>
              <a:t> la madre, no la cuidaste?”; “</a:t>
            </a:r>
            <a:r>
              <a:rPr lang="es-ES" b="1" dirty="0" err="1"/>
              <a:t>llorás</a:t>
            </a:r>
            <a:r>
              <a:rPr lang="es-ES" b="1" dirty="0"/>
              <a:t> por cualquier cosa, no </a:t>
            </a:r>
            <a:r>
              <a:rPr lang="es-ES" b="1" dirty="0" err="1"/>
              <a:t>entendés</a:t>
            </a:r>
            <a:r>
              <a:rPr lang="es-ES" b="1" dirty="0"/>
              <a:t> nada…”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347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cap="all" dirty="0"/>
              <a:t>MODALIDADES DE VIOLENCIA: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En el artículo 60 de esta </a:t>
            </a:r>
            <a:r>
              <a:rPr lang="es-ES" dirty="0" smtClean="0"/>
              <a:t>Ley </a:t>
            </a:r>
            <a:r>
              <a:rPr lang="es-ES" dirty="0"/>
              <a:t>se definen como modalidades a las formas en que se manifiestan los distintos tipos de violencia contra las mujeres en los distintos ámbitos: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121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cap="all" dirty="0"/>
              <a:t>VIOLENCIA DOMÉSTICA: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Aquella ejercida contra las mujeres por un integrante del grupo familiar, independientemente del espacio físico donde ésta ocurra, que dañe la dignidad, el bienestar, la integridad física, psicológica, sexual, económica o patrimonial, la libertad, comprendiendo la libertad reproductiva y el derecho al pleno desarrollo de las mujeres. Se entiende por grupo familiar el originado en el parentesco sea por consanguinidad o por afinidad, el matrimonio, las uniones de hecho y las parejas o noviazgos. Incluye las relaciones vigentes o finalizadas, no siendo requisito la convivencia;</a:t>
            </a:r>
          </a:p>
          <a:p>
            <a:pPr marL="0" indent="0">
              <a:buNone/>
            </a:pPr>
            <a:r>
              <a:rPr lang="es-ES" cap="all" dirty="0"/>
              <a:t> </a:t>
            </a:r>
            <a:endParaRPr lang="es-ES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cap="all" dirty="0"/>
              <a:t>VIOLENCIA INSTITUCIONAL: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Aquella realizada por funcionarios, profesionales, personal y agentes pertenecientes a cualquier órgano, ente o institución pública, que tenga como fin retardar, obstaculizar o impedir que las mujeres tengan acceso a las políticas públicas y ejerzan los derechos previstos en esta ley. Quedan comprendidas, además, las que se ejercen en los partidos políticos, sindicatos, organizaciones empresariales, deportivas y de la sociedad civil</a:t>
            </a:r>
            <a:r>
              <a:rPr lang="es-ES" dirty="0" smtClean="0"/>
              <a:t>;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23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cap="all" dirty="0" smtClean="0"/>
              <a:t>VIOLENCIA LABORAL: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Aquella que discrimina a las mujeres en los ámbitos de trabajo públicos o privados y que obstaculiza su acceso al empleo, contratación, ascenso, estabilidad o permanencia en el mismo, exigiendo requisitos sobre estado civil, maternidad, edad, apariencia física o la realización de test de embarazo. Constituye también violencia contra las mujeres en el ámbito laboral quebrantar el derecho de igual remuneración por igual tarea o función. Asimismo, incluye el hostigamiento psicológico en forma sistemática sobre una determinada trabajadora con el fin de lograr su exclusión laboral.</a:t>
            </a:r>
          </a:p>
          <a:p>
            <a:pPr marL="0" indent="0">
              <a:buNone/>
            </a:pPr>
            <a:r>
              <a:rPr lang="es-ES" cap="all" dirty="0" smtClean="0"/>
              <a:t> </a:t>
            </a:r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cap="all" dirty="0" smtClean="0"/>
              <a:t>VIOLENCIA CONTRA LA LIBERTAD REPRODUCTIVA: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Aquella que vulnere el derecho de las mujeres a decidir libre y responsablemente el número de embarazos o el intervalo entre los nacimientos, de conformidad con la Ley 25.673 de Creación del Programa Nacional de Salud Sexual y Procreación Responsable;</a:t>
            </a:r>
          </a:p>
          <a:p>
            <a:pPr marL="0" indent="0">
              <a:buNone/>
            </a:pPr>
            <a:r>
              <a:rPr lang="es-ES" cap="all" dirty="0" smtClean="0"/>
              <a:t> </a:t>
            </a:r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896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6693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cap="all" dirty="0" smtClean="0"/>
              <a:t>VIOLENCIA OBSTÉTRICA: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Aquella que ejerce el personal de salud sobre el cuerpo y los procesos reproductivos de las mujeres, expresada en un trato deshumanizado, un abuso de medicalización y patologización de los procesos naturales, de conformidad con la Ley 25.929.</a:t>
            </a:r>
          </a:p>
          <a:p>
            <a:pPr marL="0" indent="0">
              <a:buNone/>
            </a:pPr>
            <a:r>
              <a:rPr lang="es-ES" cap="all" dirty="0" smtClean="0"/>
              <a:t> </a:t>
            </a:r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cap="all" dirty="0" smtClean="0"/>
              <a:t> VIOLENCIA MEDIÁTICA: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Aquella publicación o difusión de mensajes e imágenes estereotipados a través de cualquier medio masivo de comunicación, que de manera directa o indirecta promueva la explotación de mujeres o sus imágenes, injurie, difame, discrimine, deshonre, humille o atente contra la dignidad de las mujeres, como así también la utilización de mujeres, adolescentes y niñas en mensajes e imágenes pornográficas, legitimando la desigualdad de trato o construya patrones socioculturales reproductores de la desigualdad o generadores de violencia contra las mujeres.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9871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462</Words>
  <Application>Microsoft Office PowerPoint</Application>
  <PresentationFormat>Presentación en pantalla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Ley 26485</vt:lpstr>
      <vt:lpstr>Los tipos de violencia contra las mujeres quedan detallados en su artículo 5 y comprenden: </vt:lpstr>
      <vt:lpstr>Presentación de PowerPoint</vt:lpstr>
      <vt:lpstr>Presentación de PowerPoint</vt:lpstr>
      <vt:lpstr>Presentación de PowerPoint</vt:lpstr>
      <vt:lpstr>MODALIDADES DE VIOLENCIA:  En el artículo 60 de esta Ley se definen como modalidades a las formas en que se manifiestan los distintos tipos de violencia contra las mujeres en los distintos ámbitos: </vt:lpstr>
      <vt:lpstr>Presentación de PowerPoint</vt:lpstr>
      <vt:lpstr>Presentación de PowerPoint</vt:lpstr>
      <vt:lpstr>Presentación de PowerPoint</vt:lpstr>
      <vt:lpstr>Nos cuidamos entre todos.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26485</dc:title>
  <dc:creator>Usuario</dc:creator>
  <cp:lastModifiedBy>Usuario</cp:lastModifiedBy>
  <cp:revision>4</cp:revision>
  <dcterms:created xsi:type="dcterms:W3CDTF">2020-04-28T17:49:09Z</dcterms:created>
  <dcterms:modified xsi:type="dcterms:W3CDTF">2020-04-28T18:39:53Z</dcterms:modified>
</cp:coreProperties>
</file>