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A8CF-024E-4302-95B9-30147C3D660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88B2-3597-4127-8E66-9FF845482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145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A8CF-024E-4302-95B9-30147C3D660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88B2-3597-4127-8E66-9FF845482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8715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A8CF-024E-4302-95B9-30147C3D660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88B2-3597-4127-8E66-9FF845482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026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A8CF-024E-4302-95B9-30147C3D660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88B2-3597-4127-8E66-9FF845482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845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A8CF-024E-4302-95B9-30147C3D660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88B2-3597-4127-8E66-9FF845482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6764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A8CF-024E-4302-95B9-30147C3D660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88B2-3597-4127-8E66-9FF845482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2822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A8CF-024E-4302-95B9-30147C3D660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88B2-3597-4127-8E66-9FF845482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863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A8CF-024E-4302-95B9-30147C3D660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88B2-3597-4127-8E66-9FF845482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28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A8CF-024E-4302-95B9-30147C3D660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88B2-3597-4127-8E66-9FF845482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976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A8CF-024E-4302-95B9-30147C3D660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88B2-3597-4127-8E66-9FF845482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56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A8CF-024E-4302-95B9-30147C3D660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88B2-3597-4127-8E66-9FF845482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372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rgbClr val="7030A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FA8CF-024E-4302-95B9-30147C3D6607}" type="datetimeFigureOut">
              <a:rPr lang="es-ES" smtClean="0"/>
              <a:t>28/04/2020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A88B2-3597-4127-8E66-9FF845482B6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734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orms.gle/hyxURJBceDqeSjGt9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4800" dirty="0" smtClean="0"/>
              <a:t>Formulario Web de Denuncia de Violencia Familiar y/o Violencia Contra la Mujer</a:t>
            </a:r>
            <a:endParaRPr lang="es-ES" sz="4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4365104"/>
            <a:ext cx="8568952" cy="1944216"/>
          </a:xfrm>
          <a:solidFill>
            <a:srgbClr val="FFFF00"/>
          </a:solidFill>
        </p:spPr>
        <p:txBody>
          <a:bodyPr/>
          <a:lstStyle/>
          <a:p>
            <a:endParaRPr lang="es-ES" sz="4000" u="sng" dirty="0" smtClean="0">
              <a:hlinkClick r:id="rId2"/>
            </a:endParaRPr>
          </a:p>
          <a:p>
            <a:r>
              <a:rPr lang="es-ES" sz="4000" b="1" u="sng" dirty="0" smtClean="0">
                <a:hlinkClick r:id="rId2"/>
              </a:rPr>
              <a:t>https://forms.gle/hyxURJBceDqeSjGt9</a:t>
            </a:r>
            <a:endParaRPr lang="es-ES" sz="4000" b="1" dirty="0" smtClean="0"/>
          </a:p>
          <a:p>
            <a:endParaRPr lang="es-ES" dirty="0"/>
          </a:p>
        </p:txBody>
      </p:sp>
      <p:pic>
        <p:nvPicPr>
          <p:cNvPr id="4" name="3 Imagen" descr="logo nuevo en pain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152128" cy="1224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27727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Formulario Web de Denuncia de Violencia Familiar y/o Violencia Contra la Mujer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Formulario Web de Denuncia de Violencia Familiar y/o Violencia Contra la Mujer</dc:title>
  <dc:creator>Usuario</dc:creator>
  <cp:lastModifiedBy>Usuario</cp:lastModifiedBy>
  <cp:revision>2</cp:revision>
  <dcterms:created xsi:type="dcterms:W3CDTF">2020-04-28T17:47:31Z</dcterms:created>
  <dcterms:modified xsi:type="dcterms:W3CDTF">2020-04-28T18:37:15Z</dcterms:modified>
</cp:coreProperties>
</file>