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32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49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3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14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16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54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0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3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62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1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93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C536-3137-46A9-BAFB-4AD2A206078F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BD45-CDB9-423E-B7C9-CF4DD0528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hyxURJBceDqeSjGt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38125"/>
            <a:ext cx="6877050" cy="86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24644" y="3995936"/>
            <a:ext cx="640871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hlinkClick r:id="rId3"/>
              </a:rPr>
              <a:t>https://</a:t>
            </a:r>
            <a:r>
              <a:rPr lang="es-ES" sz="2800" dirty="0" smtClean="0">
                <a:hlinkClick r:id="rId3"/>
              </a:rPr>
              <a:t>forms.gle/hyxURJBceDqeSjGt9</a:t>
            </a:r>
            <a:endParaRPr lang="es-ES" sz="2800" dirty="0" smtClean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296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2020-04-28T18:42:00Z</dcterms:created>
  <dcterms:modified xsi:type="dcterms:W3CDTF">2020-04-29T03:21:47Z</dcterms:modified>
</cp:coreProperties>
</file>