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63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82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42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93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4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97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27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80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5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82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rgbClr val="7030A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38D3-FEEB-4CF3-9434-7E3149F0FA5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F165A-17CE-4F68-9C8B-34810DF205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943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hyxURJBceDqeSjGt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I.S.F.D.</a:t>
            </a:r>
            <a:br>
              <a:rPr lang="es-ES" dirty="0" smtClean="0"/>
            </a:br>
            <a:r>
              <a:rPr lang="es-ES" dirty="0" smtClean="0"/>
              <a:t>“Dr. Luis </a:t>
            </a:r>
            <a:r>
              <a:rPr lang="es-ES" dirty="0" err="1" smtClean="0"/>
              <a:t>Arienti</a:t>
            </a:r>
            <a:r>
              <a:rPr lang="es-ES" dirty="0" smtClean="0"/>
              <a:t>”</a:t>
            </a:r>
            <a:br>
              <a:rPr lang="es-ES" dirty="0" smtClean="0"/>
            </a:br>
            <a:r>
              <a:rPr lang="es-ES" dirty="0" smtClean="0"/>
              <a:t>Federal - </a:t>
            </a:r>
            <a:r>
              <a:rPr lang="es-ES" dirty="0" err="1" smtClean="0"/>
              <a:t>E.Ríos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En relación a las mujeres en </a:t>
            </a:r>
            <a:endParaRPr lang="es-ES" b="1" dirty="0" smtClean="0">
              <a:solidFill>
                <a:srgbClr val="FFFF00"/>
              </a:solidFill>
            </a:endParaRPr>
          </a:p>
          <a:p>
            <a:r>
              <a:rPr lang="es-ES" sz="5800" b="1" dirty="0" smtClean="0">
                <a:solidFill>
                  <a:srgbClr val="FFFF00"/>
                </a:solidFill>
              </a:rPr>
              <a:t>situación </a:t>
            </a:r>
            <a:r>
              <a:rPr lang="es-ES" sz="5800" b="1" dirty="0">
                <a:solidFill>
                  <a:srgbClr val="FFFF00"/>
                </a:solidFill>
              </a:rPr>
              <a:t>de </a:t>
            </a:r>
            <a:r>
              <a:rPr lang="es-ES" sz="5800" b="1" dirty="0" smtClean="0">
                <a:solidFill>
                  <a:srgbClr val="FFFF00"/>
                </a:solidFill>
              </a:rPr>
              <a:t>violencia</a:t>
            </a:r>
          </a:p>
          <a:p>
            <a:r>
              <a:rPr lang="es-ES" b="1" dirty="0" smtClean="0">
                <a:solidFill>
                  <a:srgbClr val="FFFF00"/>
                </a:solidFill>
              </a:rPr>
              <a:t>en momentos de aislamiento social obligatorio</a:t>
            </a:r>
            <a:endParaRPr lang="es-ES" b="1" dirty="0">
              <a:solidFill>
                <a:srgbClr val="FFFF00"/>
              </a:solidFill>
            </a:endParaRPr>
          </a:p>
          <a:p>
            <a:endParaRPr lang="es-ES" dirty="0"/>
          </a:p>
        </p:txBody>
      </p:sp>
      <p:pic>
        <p:nvPicPr>
          <p:cNvPr id="4" name="3 Imagen" descr="logo nuevo en pai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714500" cy="1943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754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4000" dirty="0"/>
              <a:t>Con el objeto de prevenir el avance del </a:t>
            </a:r>
            <a:r>
              <a:rPr lang="es-ES" sz="4000" dirty="0" smtClean="0"/>
              <a:t>coronavirus COVID-19 </a:t>
            </a:r>
            <a:r>
              <a:rPr lang="es-ES" sz="4000" dirty="0"/>
              <a:t>y asimismo garantizar el acceso a justicia de la población de riesgo, el Poder Judicial de la Provincia dispuso que se asegure la prestación del servicio de </a:t>
            </a:r>
            <a:r>
              <a:rPr lang="es-ES" sz="4000" dirty="0" smtClean="0"/>
              <a:t>Justicia </a:t>
            </a:r>
            <a:r>
              <a:rPr lang="es-ES" sz="4000" dirty="0"/>
              <a:t>para aquellos casos que no admitan demoras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54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606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3600" dirty="0"/>
              <a:t>Toda persona que tome conocimiento de un hecho de violencia, puede y debe denunciarlo. Así está previsto en el Código Procesal de Familia Provincial</a:t>
            </a:r>
            <a:r>
              <a:rPr lang="es-ES" sz="3600" dirty="0" smtClean="0"/>
              <a:t>.</a:t>
            </a:r>
          </a:p>
          <a:p>
            <a:pPr marL="0" indent="0">
              <a:buNone/>
            </a:pPr>
            <a:endParaRPr lang="es-E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/>
              <a:t>Así, inmediatamente intervendrá el </a:t>
            </a:r>
            <a:r>
              <a:rPr lang="es-ES" sz="3600" b="1" dirty="0"/>
              <a:t>Defensor/a Público </a:t>
            </a:r>
            <a:r>
              <a:rPr lang="es-ES" sz="3600" dirty="0"/>
              <a:t>para canalizar la situación ya sea al </a:t>
            </a:r>
            <a:r>
              <a:rPr lang="es-ES" sz="3600" dirty="0" smtClean="0"/>
              <a:t>Juzgado </a:t>
            </a:r>
            <a:r>
              <a:rPr lang="es-ES" sz="3600" dirty="0"/>
              <a:t>de </a:t>
            </a:r>
            <a:r>
              <a:rPr lang="es-ES" sz="3600" dirty="0" smtClean="0"/>
              <a:t>Familia </a:t>
            </a:r>
            <a:r>
              <a:rPr lang="es-ES" sz="3600" dirty="0"/>
              <a:t>o la </a:t>
            </a:r>
            <a:r>
              <a:rPr lang="es-ES" sz="3600" dirty="0" smtClean="0"/>
              <a:t>Fiscalía</a:t>
            </a:r>
            <a:r>
              <a:rPr lang="es-ES" sz="3600" dirty="0"/>
              <a:t>, según la situación concreta</a:t>
            </a:r>
            <a:r>
              <a:rPr lang="es-ES" sz="3600" dirty="0" smtClean="0"/>
              <a:t>.</a:t>
            </a:r>
            <a:endParaRPr lang="es-ES" sz="36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558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3600" dirty="0"/>
              <a:t>Además, </a:t>
            </a:r>
            <a:r>
              <a:rPr lang="es-ES" sz="3600" b="1" dirty="0"/>
              <a:t>todas</a:t>
            </a:r>
            <a:r>
              <a:rPr lang="es-ES" sz="3600" dirty="0"/>
              <a:t> las Comisarias de la </a:t>
            </a:r>
            <a:r>
              <a:rPr lang="es-ES" sz="3600" dirty="0" smtClean="0"/>
              <a:t>Provincia</a:t>
            </a:r>
            <a:r>
              <a:rPr lang="es-ES" sz="3600" dirty="0"/>
              <a:t>, están habilitadas las 24 </a:t>
            </a:r>
            <a:r>
              <a:rPr lang="es-ES" sz="3600" dirty="0" smtClean="0"/>
              <a:t>Hs. </a:t>
            </a:r>
            <a:r>
              <a:rPr lang="es-ES" sz="3600" dirty="0"/>
              <a:t>para la recepción de denuncias de violencia. </a:t>
            </a:r>
            <a:endParaRPr lang="es-ES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 smtClean="0"/>
              <a:t>Luego</a:t>
            </a:r>
            <a:r>
              <a:rPr lang="es-ES" sz="3600" dirty="0"/>
              <a:t>, son remitidas inmediatamente vía mail y soporte papel a Juzgados de Familia y/o Unidades Fiscales a efectos de la toma urgente de medidas de </a:t>
            </a:r>
            <a:r>
              <a:rPr lang="es-ES" sz="3600" dirty="0" smtClean="0"/>
              <a:t>prevención.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3600" dirty="0" smtClean="0"/>
              <a:t>Para </a:t>
            </a:r>
            <a:r>
              <a:rPr lang="es-ES" sz="3600" dirty="0"/>
              <a:t>ello acércate a la </a:t>
            </a:r>
            <a:r>
              <a:rPr lang="es-ES" sz="3600" dirty="0" smtClean="0"/>
              <a:t>Comisaría </a:t>
            </a:r>
            <a:r>
              <a:rPr lang="es-ES" sz="3600" dirty="0"/>
              <a:t>más cercana o llama </a:t>
            </a:r>
            <a:r>
              <a:rPr lang="es-ES" sz="3600" dirty="0" smtClean="0"/>
              <a:t>a: </a:t>
            </a: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FFFF00"/>
                </a:solidFill>
              </a:rPr>
              <a:t>100</a:t>
            </a:r>
            <a:r>
              <a:rPr lang="es-ES" sz="3600" dirty="0" smtClean="0"/>
              <a:t> </a:t>
            </a:r>
            <a:r>
              <a:rPr lang="es-ES" sz="3600" dirty="0"/>
              <a:t>o </a:t>
            </a:r>
            <a:r>
              <a:rPr lang="es-ES" sz="3600" b="1" dirty="0">
                <a:solidFill>
                  <a:srgbClr val="FFFF00"/>
                </a:solidFill>
              </a:rPr>
              <a:t>101</a:t>
            </a:r>
            <a:r>
              <a:rPr lang="es-ES" sz="3600" dirty="0"/>
              <a:t> o </a:t>
            </a:r>
            <a:r>
              <a:rPr lang="es-ES" sz="3600" b="1" dirty="0" smtClean="0">
                <a:solidFill>
                  <a:srgbClr val="FFFF00"/>
                </a:solidFill>
              </a:rPr>
              <a:t>03454-421519</a:t>
            </a:r>
            <a:r>
              <a:rPr lang="es-ES" sz="3600" dirty="0" smtClean="0"/>
              <a:t> </a:t>
            </a:r>
            <a:r>
              <a:rPr lang="es-ES" sz="3600" dirty="0"/>
              <a:t>de Nuestra Departamental de Policía</a:t>
            </a:r>
            <a:r>
              <a:rPr lang="es-ES" sz="3600" dirty="0" smtClean="0"/>
              <a:t>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67574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4800" dirty="0"/>
              <a:t>También se puede hacer uso de una herramienta muy importante: </a:t>
            </a:r>
            <a:r>
              <a:rPr lang="es-ES" sz="4800" b="1" dirty="0" smtClean="0">
                <a:solidFill>
                  <a:srgbClr val="FFFF00"/>
                </a:solidFill>
              </a:rPr>
              <a:t>EL </a:t>
            </a:r>
            <a:r>
              <a:rPr lang="es-ES" sz="4800" b="1" dirty="0">
                <a:solidFill>
                  <a:srgbClr val="FFFF00"/>
                </a:solidFill>
              </a:rPr>
              <a:t>FORMULARIO WEB de Denuncia de Violencia Familiar y/o Violencia Contra la Mujer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530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3600" dirty="0"/>
              <a:t>Por el actual contexto aislamiento social obligatorio a raíz de la pandemia del COVID-19 y el crecimiento de situaciones de violencia, se ha diseñado un Formulario Web de Denuncia de Violencia Familiar y/o Violencia Contra la Mujer. Este Formulario nuclea la misma información que la Planilla de Denuncia Policial y Judicial que ya se encuentra implementada en toda la provincia.</a:t>
            </a: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47600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3600" dirty="0"/>
              <a:t>Dicho formulario se encuentra disponible en el siguiente enlace y puede acceder cualquier persona y/u organismo para formular las denuncias por violencia familiar y/o contra la mujer. </a:t>
            </a:r>
            <a:endParaRPr lang="es-ES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sz="4000" b="1" u="sng" dirty="0" smtClean="0">
                <a:hlinkClick r:id="rId2"/>
              </a:rPr>
              <a:t>https</a:t>
            </a:r>
            <a:r>
              <a:rPr lang="es-ES" sz="4000" b="1" u="sng" dirty="0">
                <a:hlinkClick r:id="rId2"/>
              </a:rPr>
              <a:t>://forms.gle/hyxURJBceDqeSjGt9</a:t>
            </a:r>
            <a:endParaRPr lang="es-ES" sz="4000" b="1" dirty="0"/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51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Nos cuidamos entre todos.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84784"/>
            <a:ext cx="3735858" cy="373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23528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/>
              <a:t>Equipo de Género y DDHH</a:t>
            </a:r>
          </a:p>
          <a:p>
            <a:pPr algn="l"/>
            <a:r>
              <a:rPr lang="es-ES" sz="2800" dirty="0" smtClean="0"/>
              <a:t>I.S.F.D.”</a:t>
            </a:r>
            <a:r>
              <a:rPr lang="es-ES" sz="2800" dirty="0" err="1" smtClean="0"/>
              <a:t>Dr</a:t>
            </a:r>
            <a:r>
              <a:rPr lang="es-ES" sz="2800" dirty="0" smtClean="0"/>
              <a:t>. Luis </a:t>
            </a:r>
            <a:r>
              <a:rPr lang="es-ES" sz="2800" dirty="0" err="1" smtClean="0"/>
              <a:t>Arienti</a:t>
            </a:r>
            <a:r>
              <a:rPr lang="es-ES" sz="2800" dirty="0" smtClean="0"/>
              <a:t>” - Federal - Entre Ríos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48172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331</Words>
  <Application>Microsoft Office PowerPoint</Application>
  <PresentationFormat>Presentación en pantalla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I.S.F.D. “Dr. Luis Arienti” Federal - E.Ríos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Nos cuidamos entre todos.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I.S.F.D. “Dr. Luis Arienti”</dc:title>
  <dc:creator>Usuario</dc:creator>
  <cp:lastModifiedBy>Usuario</cp:lastModifiedBy>
  <cp:revision>5</cp:revision>
  <dcterms:created xsi:type="dcterms:W3CDTF">2020-04-28T17:32:52Z</dcterms:created>
  <dcterms:modified xsi:type="dcterms:W3CDTF">2020-04-28T21:19:49Z</dcterms:modified>
</cp:coreProperties>
</file>